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74"/>
  </p:normalViewPr>
  <p:slideViewPr>
    <p:cSldViewPr snapToGrid="0" snapToObjects="1">
      <p:cViewPr varScale="1">
        <p:scale>
          <a:sx n="104" d="100"/>
          <a:sy n="104" d="100"/>
        </p:scale>
        <p:origin x="232" y="6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085AA8-3682-4C46-8FBE-13A2A82DFF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C04711-3525-2144-831B-71BFA6E0BA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28C3D0-F155-E646-84C1-B01ED82A8F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86DF02-5887-124B-845F-7B1A4E0115E2}" type="datetimeFigureOut">
              <a:rPr lang="en-US" smtClean="0"/>
              <a:t>6/17/20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AE6351-5700-2B4B-A069-B7AFD15837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1E2456-EDF0-6843-B3FA-B391C876CE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E15B3-64D6-B748-9676-FDCA997490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0312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54AF5-FC26-0E41-B5A3-9B5F32150B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AF10802-C06D-FF4E-BE50-C62A0024E3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F62D83-7566-6048-8B1F-D6F277D90B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86DF02-5887-124B-845F-7B1A4E0115E2}" type="datetimeFigureOut">
              <a:rPr lang="en-US" smtClean="0"/>
              <a:t>6/17/20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1D095D-B7D0-6447-B2E3-3E3F8DA184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F1BBC2-100B-1641-84C4-1A01B41E4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E15B3-64D6-B748-9676-FDCA997490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6180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5C266DB-0D96-E94F-9482-F7D80B05B1E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52B278C-D733-1B4E-859C-518596A846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836630-B304-6447-85E8-D09AF7E125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86DF02-5887-124B-845F-7B1A4E0115E2}" type="datetimeFigureOut">
              <a:rPr lang="en-US" smtClean="0"/>
              <a:t>6/17/20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36E8CA-A689-7D45-AE4B-4204D9937F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A7A408-ACE7-3644-B174-76AFFEEE3F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E15B3-64D6-B748-9676-FDCA997490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5037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233C7A-F3FF-1D49-85A3-77C89725B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C14F32-5462-C942-A478-3211E26748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2F491E-2B7E-C247-8618-64FE921142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86DF02-5887-124B-845F-7B1A4E0115E2}" type="datetimeFigureOut">
              <a:rPr lang="en-US" smtClean="0"/>
              <a:t>6/17/20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CC618D-6879-C041-8E40-4C72FB2718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AE2605-A5DD-8B49-A17D-817499972C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E15B3-64D6-B748-9676-FDCA997490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4453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81B2C8-8EA0-7346-AE28-8C72F70207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CF40A9-4445-794D-84B0-9CE7C35A87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B880A3-0A6F-5F40-A5F0-E818EEFDF3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86DF02-5887-124B-845F-7B1A4E0115E2}" type="datetimeFigureOut">
              <a:rPr lang="en-US" smtClean="0"/>
              <a:t>6/17/20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4DB40D-80E1-264C-99C4-BE7014200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ED279B-A1BF-DC44-9A1D-42CBBBEE0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E15B3-64D6-B748-9676-FDCA997490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8636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5F79FC-82A6-0942-A891-76BBD44C8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E7E1ED-9AD3-6E48-82AF-D3C4869F68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38B78F-8EA3-0C4B-9EBE-5848B9ACF6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ECEDC3-53BC-7447-9E21-580675C48B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86DF02-5887-124B-845F-7B1A4E0115E2}" type="datetimeFigureOut">
              <a:rPr lang="en-US" smtClean="0"/>
              <a:t>6/17/20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912974-13A2-E24B-9FBD-88B9AAA411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B990D1-8F2C-3F48-A70C-15D7A8E16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E15B3-64D6-B748-9676-FDCA997490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4316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AE7C1E-41CD-4A4B-BCCC-FC12412F7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6ED46C-20B1-3E4C-A745-1A6C704465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6921B4-EDD9-AB41-A39D-B855231EF2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9C9B5C1-9DB4-D94E-8639-D9470FCB6A8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EEF1BD5-E060-2449-A512-7D674678536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96B8873-A476-1543-A0EE-480B864328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86DF02-5887-124B-845F-7B1A4E0115E2}" type="datetimeFigureOut">
              <a:rPr lang="en-US" smtClean="0"/>
              <a:t>6/17/20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5C45FA2-DFA0-114C-B061-54193260F4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241C564-D378-2744-AE64-BD52FEC97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E15B3-64D6-B748-9676-FDCA997490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061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D5DA7-D236-E247-9733-017300ED3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BBF6468-4566-5B48-AEFF-4EA31723E6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86DF02-5887-124B-845F-7B1A4E0115E2}" type="datetimeFigureOut">
              <a:rPr lang="en-US" smtClean="0"/>
              <a:t>6/17/20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68DE91-B0DF-5C49-A113-D95E41D6FB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B57A2D-2159-184F-A95E-367F55536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E15B3-64D6-B748-9676-FDCA997490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5199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793064-22CE-3F4B-8242-C783EBFAEB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86DF02-5887-124B-845F-7B1A4E0115E2}" type="datetimeFigureOut">
              <a:rPr lang="en-US" smtClean="0"/>
              <a:t>6/17/20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41DE32F-98CA-AF4A-B7FB-C916279A4A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B86CE6-0DD7-DD44-A4E0-B488B13CD0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E15B3-64D6-B748-9676-FDCA997490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851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4411C0-9BBE-614C-9256-B393FB1B1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BB1188-FAC2-B149-9E55-953F186C2C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043078-1F36-7F4C-A12C-2971048A66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5AC3FD-9A34-D143-89C5-AD0C6B0BAD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86DF02-5887-124B-845F-7B1A4E0115E2}" type="datetimeFigureOut">
              <a:rPr lang="en-US" smtClean="0"/>
              <a:t>6/17/20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7E5611-7E83-D64C-AD7B-F50414E5B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0AC151-8491-7545-8593-26B0CE67B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E15B3-64D6-B748-9676-FDCA997490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8928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F22F7-587F-E74C-AF97-842B1B9471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963F992-EB61-4E44-8BF3-5B9084AAD6A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113D55-9DE1-C44C-8174-51C73BA6A1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90600E-3F74-B340-A502-A43E3409DA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86DF02-5887-124B-845F-7B1A4E0115E2}" type="datetimeFigureOut">
              <a:rPr lang="en-US" smtClean="0"/>
              <a:t>6/17/20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322F5D-14DA-9648-99F3-2BFE7FADB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35497F-7B4F-CB45-89C4-881773816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E15B3-64D6-B748-9676-FDCA997490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8662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83706E9-2388-DD4F-9B99-D95757B9B2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A61C4D-D8EF-824A-B65D-C6A5DEFA7C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D40C95-0B48-EA45-9D68-6B285BFB655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86DF02-5887-124B-845F-7B1A4E0115E2}" type="datetimeFigureOut">
              <a:rPr lang="en-US" smtClean="0"/>
              <a:t>6/17/20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EB6CD3-2C6F-B949-863E-5B82F6A644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917197-438A-BD48-9902-33905E68FE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9E15B3-64D6-B748-9676-FDCA997490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29433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473113-1F8A-A643-8CB5-5C9DBE57508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GCP- Docker </a:t>
            </a:r>
          </a:p>
        </p:txBody>
      </p:sp>
    </p:spTree>
    <p:extLst>
      <p:ext uri="{BB962C8B-B14F-4D97-AF65-F5344CB8AC3E}">
        <p14:creationId xmlns:p14="http://schemas.microsoft.com/office/powerpoint/2010/main" val="17900905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8DEC764-0F30-A643-9633-B18727F951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38" t="16054" r="26745" b="20396"/>
          <a:stretch/>
        </p:blipFill>
        <p:spPr>
          <a:xfrm>
            <a:off x="716691" y="1161534"/>
            <a:ext cx="9255211" cy="5176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6940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D76CEE9-29E7-2C41-BE73-0E8E1BE5EF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27" t="14595" r="28191" b="30990"/>
          <a:stretch/>
        </p:blipFill>
        <p:spPr>
          <a:xfrm>
            <a:off x="864973" y="1000896"/>
            <a:ext cx="9997192" cy="4893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9507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B9395C5-BD73-5047-B8C3-6A14B1BC81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02" t="16395" r="27741" b="23424"/>
          <a:stretch/>
        </p:blipFill>
        <p:spPr>
          <a:xfrm>
            <a:off x="840259" y="1124464"/>
            <a:ext cx="9601200" cy="5147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6939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5EACE00-5B5B-AD48-A0BD-E9D50A00E2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04" t="15676" r="28415" b="29189"/>
          <a:stretch/>
        </p:blipFill>
        <p:spPr>
          <a:xfrm>
            <a:off x="1037967" y="1075038"/>
            <a:ext cx="9551774" cy="4863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5418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CBBCF1F-3300-304D-8EAA-E7359EF0E6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16" t="15134" r="56794" b="26488"/>
          <a:stretch/>
        </p:blipFill>
        <p:spPr>
          <a:xfrm>
            <a:off x="1050323" y="1037968"/>
            <a:ext cx="6546566" cy="4522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6662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EA25649-D2D4-7D48-9B58-BC29C6FBEB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55" t="15676" r="28416" b="22883"/>
          <a:stretch/>
        </p:blipFill>
        <p:spPr>
          <a:xfrm>
            <a:off x="1186248" y="1075038"/>
            <a:ext cx="9687697" cy="5608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2332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2</Words>
  <Application>Microsoft Macintosh PowerPoint</Application>
  <PresentationFormat>Widescreen</PresentationFormat>
  <Paragraphs>1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GCP- Docker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GCP- Docker </dc:title>
  <dc:creator>K, Thejesh (Cognizant)</dc:creator>
  <cp:lastModifiedBy>K, Thejesh (Cognizant)</cp:lastModifiedBy>
  <cp:revision>2</cp:revision>
  <dcterms:created xsi:type="dcterms:W3CDTF">2020-06-17T10:05:37Z</dcterms:created>
  <dcterms:modified xsi:type="dcterms:W3CDTF">2020-06-17T10:13:28Z</dcterms:modified>
</cp:coreProperties>
</file>